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F7D605-E54C-4607-A5DF-2CE098520F0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3EF86F90-CE8B-4278-9625-517843FE70DA}">
      <dgm:prSet phldrT="[Text]"/>
      <dgm:spPr/>
      <dgm:t>
        <a:bodyPr/>
        <a:lstStyle/>
        <a:p>
          <a:pPr algn="ctr"/>
          <a:r>
            <a:rPr lang="en-AU" dirty="0"/>
            <a:t>Infrastructure</a:t>
          </a:r>
        </a:p>
      </dgm:t>
    </dgm:pt>
    <dgm:pt modelId="{3FE7E2C5-DA58-46A9-9B31-914604EC866E}" type="parTrans" cxnId="{BF9AA492-D5CD-4C8C-BDA8-DC9465A3268B}">
      <dgm:prSet/>
      <dgm:spPr/>
      <dgm:t>
        <a:bodyPr/>
        <a:lstStyle/>
        <a:p>
          <a:pPr algn="ctr"/>
          <a:endParaRPr lang="en-AU"/>
        </a:p>
      </dgm:t>
    </dgm:pt>
    <dgm:pt modelId="{C998FC6F-E410-421F-A8D4-F27C0427D023}" type="sibTrans" cxnId="{BF9AA492-D5CD-4C8C-BDA8-DC9465A3268B}">
      <dgm:prSet/>
      <dgm:spPr/>
      <dgm:t>
        <a:bodyPr/>
        <a:lstStyle/>
        <a:p>
          <a:pPr algn="ctr"/>
          <a:endParaRPr lang="en-AU"/>
        </a:p>
      </dgm:t>
    </dgm:pt>
    <dgm:pt modelId="{BD7F7CA1-1926-480B-BBD5-BD06B856A9AA}">
      <dgm:prSet phldrT="[Text]"/>
      <dgm:spPr/>
      <dgm:t>
        <a:bodyPr/>
        <a:lstStyle/>
        <a:p>
          <a:pPr algn="ctr"/>
          <a:r>
            <a:rPr lang="en-AU" dirty="0"/>
            <a:t>MU -HA</a:t>
          </a:r>
        </a:p>
      </dgm:t>
    </dgm:pt>
    <dgm:pt modelId="{FC71FD37-5BB7-46FD-A3B6-52E392E3A21A}" type="parTrans" cxnId="{F4481F00-146D-4655-9340-129978D98C69}">
      <dgm:prSet/>
      <dgm:spPr/>
      <dgm:t>
        <a:bodyPr/>
        <a:lstStyle/>
        <a:p>
          <a:pPr algn="ctr"/>
          <a:endParaRPr lang="en-AU"/>
        </a:p>
      </dgm:t>
    </dgm:pt>
    <dgm:pt modelId="{D1A2B674-0BE8-485A-BCE6-8B5A5D329D01}" type="sibTrans" cxnId="{F4481F00-146D-4655-9340-129978D98C69}">
      <dgm:prSet/>
      <dgm:spPr/>
      <dgm:t>
        <a:bodyPr/>
        <a:lstStyle/>
        <a:p>
          <a:pPr algn="ctr"/>
          <a:endParaRPr lang="en-AU"/>
        </a:p>
      </dgm:t>
    </dgm:pt>
    <dgm:pt modelId="{0379A83C-A32D-4ECE-B9BC-0A2593D2DE74}">
      <dgm:prSet phldrT="[Text]"/>
      <dgm:spPr/>
      <dgm:t>
        <a:bodyPr/>
        <a:lstStyle/>
        <a:p>
          <a:pPr algn="ctr"/>
          <a:r>
            <a:rPr lang="en-AU" dirty="0"/>
            <a:t>Data Science</a:t>
          </a:r>
        </a:p>
      </dgm:t>
    </dgm:pt>
    <dgm:pt modelId="{22FBCD27-83C9-4F83-AB5F-206293A5264E}" type="parTrans" cxnId="{A443B25A-35DF-4D90-B2D6-A45D8CC2A2DB}">
      <dgm:prSet/>
      <dgm:spPr/>
      <dgm:t>
        <a:bodyPr/>
        <a:lstStyle/>
        <a:p>
          <a:pPr algn="ctr"/>
          <a:endParaRPr lang="en-AU"/>
        </a:p>
      </dgm:t>
    </dgm:pt>
    <dgm:pt modelId="{17A26D94-B219-4D6D-B4DA-214D1FE59969}" type="sibTrans" cxnId="{A443B25A-35DF-4D90-B2D6-A45D8CC2A2DB}">
      <dgm:prSet/>
      <dgm:spPr/>
      <dgm:t>
        <a:bodyPr/>
        <a:lstStyle/>
        <a:p>
          <a:pPr algn="ctr"/>
          <a:endParaRPr lang="en-AU"/>
        </a:p>
      </dgm:t>
    </dgm:pt>
    <dgm:pt modelId="{4C4E1E40-5442-4E0A-A83B-85164EFD6020}">
      <dgm:prSet phldrT="[Text]"/>
      <dgm:spPr/>
      <dgm:t>
        <a:bodyPr/>
        <a:lstStyle/>
        <a:p>
          <a:pPr algn="ctr"/>
          <a:r>
            <a:rPr lang="en-AU" dirty="0"/>
            <a:t>KB –MU/HA</a:t>
          </a:r>
        </a:p>
      </dgm:t>
    </dgm:pt>
    <dgm:pt modelId="{F49E5C9B-AD67-4357-84FE-0B289A84EDDB}" type="parTrans" cxnId="{A7EC37E2-CF31-439E-805A-F30363A4F554}">
      <dgm:prSet/>
      <dgm:spPr/>
      <dgm:t>
        <a:bodyPr/>
        <a:lstStyle/>
        <a:p>
          <a:pPr algn="ctr"/>
          <a:endParaRPr lang="en-AU"/>
        </a:p>
      </dgm:t>
    </dgm:pt>
    <dgm:pt modelId="{7B8D75B4-709C-40EA-9BC3-D72BE9CAF51B}" type="sibTrans" cxnId="{A7EC37E2-CF31-439E-805A-F30363A4F554}">
      <dgm:prSet/>
      <dgm:spPr/>
      <dgm:t>
        <a:bodyPr/>
        <a:lstStyle/>
        <a:p>
          <a:pPr algn="ctr"/>
          <a:endParaRPr lang="en-AU"/>
        </a:p>
      </dgm:t>
    </dgm:pt>
    <dgm:pt modelId="{ECA8939A-2188-4A43-922B-2AE0EF7231AE}">
      <dgm:prSet phldrT="[Text]"/>
      <dgm:spPr/>
      <dgm:t>
        <a:bodyPr/>
        <a:lstStyle/>
        <a:p>
          <a:pPr algn="ctr"/>
          <a:r>
            <a:rPr lang="en-AU" dirty="0"/>
            <a:t>Automation</a:t>
          </a:r>
        </a:p>
      </dgm:t>
    </dgm:pt>
    <dgm:pt modelId="{3878213C-FA91-42B1-860A-7BB2D7C7AF16}" type="parTrans" cxnId="{DCED11DB-2FFA-4B9A-AF40-9E84FDD46785}">
      <dgm:prSet/>
      <dgm:spPr/>
      <dgm:t>
        <a:bodyPr/>
        <a:lstStyle/>
        <a:p>
          <a:pPr algn="ctr"/>
          <a:endParaRPr lang="en-AU"/>
        </a:p>
      </dgm:t>
    </dgm:pt>
    <dgm:pt modelId="{9CC2FD65-E5E4-412B-8B9E-6E18AD780A0F}" type="sibTrans" cxnId="{DCED11DB-2FFA-4B9A-AF40-9E84FDD46785}">
      <dgm:prSet/>
      <dgm:spPr/>
      <dgm:t>
        <a:bodyPr/>
        <a:lstStyle/>
        <a:p>
          <a:pPr algn="ctr"/>
          <a:endParaRPr lang="en-AU"/>
        </a:p>
      </dgm:t>
    </dgm:pt>
    <dgm:pt modelId="{6A1FE1C5-AFA1-49A2-A546-008528FDD32D}">
      <dgm:prSet phldrT="[Text]"/>
      <dgm:spPr/>
      <dgm:t>
        <a:bodyPr/>
        <a:lstStyle/>
        <a:p>
          <a:pPr algn="ctr"/>
          <a:r>
            <a:rPr lang="en-AU" dirty="0"/>
            <a:t>SG –MU/HA</a:t>
          </a:r>
        </a:p>
      </dgm:t>
    </dgm:pt>
    <dgm:pt modelId="{6EA65FD2-7756-4D0C-B3D8-9358D20BD77A}" type="parTrans" cxnId="{769F0830-A206-4F5C-8137-0D55DF2F4B68}">
      <dgm:prSet/>
      <dgm:spPr/>
      <dgm:t>
        <a:bodyPr/>
        <a:lstStyle/>
        <a:p>
          <a:pPr algn="ctr"/>
          <a:endParaRPr lang="en-AU"/>
        </a:p>
      </dgm:t>
    </dgm:pt>
    <dgm:pt modelId="{09B8EAE2-1BD1-49E6-A08F-13EB04EF3780}" type="sibTrans" cxnId="{769F0830-A206-4F5C-8137-0D55DF2F4B68}">
      <dgm:prSet/>
      <dgm:spPr/>
      <dgm:t>
        <a:bodyPr/>
        <a:lstStyle/>
        <a:p>
          <a:pPr algn="ctr"/>
          <a:endParaRPr lang="en-AU"/>
        </a:p>
      </dgm:t>
    </dgm:pt>
    <dgm:pt modelId="{E72AB169-5DB6-4506-9A69-E16760D7ECB0}">
      <dgm:prSet phldrT="[Text]"/>
      <dgm:spPr/>
      <dgm:t>
        <a:bodyPr/>
        <a:lstStyle/>
        <a:p>
          <a:pPr algn="ctr"/>
          <a:r>
            <a:rPr lang="en-AU" dirty="0"/>
            <a:t>User Interface</a:t>
          </a:r>
        </a:p>
      </dgm:t>
    </dgm:pt>
    <dgm:pt modelId="{F3B694F4-FE6C-43FB-ABA1-C8FBA6BB1808}" type="parTrans" cxnId="{4D61F9B3-87A6-4AEA-852B-35F2C0D0DF4E}">
      <dgm:prSet/>
      <dgm:spPr/>
      <dgm:t>
        <a:bodyPr/>
        <a:lstStyle/>
        <a:p>
          <a:pPr algn="ctr"/>
          <a:endParaRPr lang="en-AU"/>
        </a:p>
      </dgm:t>
    </dgm:pt>
    <dgm:pt modelId="{5F6936B0-447D-40E1-8122-EB77EB357C4E}" type="sibTrans" cxnId="{4D61F9B3-87A6-4AEA-852B-35F2C0D0DF4E}">
      <dgm:prSet/>
      <dgm:spPr/>
      <dgm:t>
        <a:bodyPr/>
        <a:lstStyle/>
        <a:p>
          <a:pPr algn="ctr"/>
          <a:endParaRPr lang="en-AU"/>
        </a:p>
      </dgm:t>
    </dgm:pt>
    <dgm:pt modelId="{0D27065F-1F3F-4AB6-B560-6889E4AEA7DC}">
      <dgm:prSet phldrT="[Text]"/>
      <dgm:spPr/>
      <dgm:t>
        <a:bodyPr/>
        <a:lstStyle/>
        <a:p>
          <a:pPr algn="ctr"/>
          <a:r>
            <a:rPr lang="en-AU" dirty="0"/>
            <a:t>MU –KB/HA</a:t>
          </a:r>
        </a:p>
      </dgm:t>
    </dgm:pt>
    <dgm:pt modelId="{BB5AC15E-866D-425D-BBF7-226C91E0C0D2}" type="parTrans" cxnId="{A0285A77-686D-4E62-B88C-918E6CC6903B}">
      <dgm:prSet/>
      <dgm:spPr/>
      <dgm:t>
        <a:bodyPr/>
        <a:lstStyle/>
        <a:p>
          <a:pPr algn="ctr"/>
          <a:endParaRPr lang="en-AU"/>
        </a:p>
      </dgm:t>
    </dgm:pt>
    <dgm:pt modelId="{913787E8-BFB3-4343-A440-D33923FB39ED}" type="sibTrans" cxnId="{A0285A77-686D-4E62-B88C-918E6CC6903B}">
      <dgm:prSet/>
      <dgm:spPr/>
      <dgm:t>
        <a:bodyPr/>
        <a:lstStyle/>
        <a:p>
          <a:pPr algn="ctr"/>
          <a:endParaRPr lang="en-AU"/>
        </a:p>
      </dgm:t>
    </dgm:pt>
    <dgm:pt modelId="{4F69E10D-C605-46B0-A567-472D8AF409DB}" type="pres">
      <dgm:prSet presAssocID="{10F7D605-E54C-4607-A5DF-2CE098520F00}" presName="linear" presStyleCnt="0">
        <dgm:presLayoutVars>
          <dgm:animLvl val="lvl"/>
          <dgm:resizeHandles val="exact"/>
        </dgm:presLayoutVars>
      </dgm:prSet>
      <dgm:spPr/>
    </dgm:pt>
    <dgm:pt modelId="{5EF5A6CF-D3E5-41AB-BD85-AB8159ADDC6D}" type="pres">
      <dgm:prSet presAssocID="{3EF86F90-CE8B-4278-9625-517843FE70D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3DC47B2-13EC-4E7F-BA96-77EB716508EE}" type="pres">
      <dgm:prSet presAssocID="{3EF86F90-CE8B-4278-9625-517843FE70DA}" presName="childText" presStyleLbl="revTx" presStyleIdx="0" presStyleCnt="4">
        <dgm:presLayoutVars>
          <dgm:bulletEnabled val="1"/>
        </dgm:presLayoutVars>
      </dgm:prSet>
      <dgm:spPr/>
    </dgm:pt>
    <dgm:pt modelId="{A62EAE3C-ECD9-4977-B5C7-70841FC55ADE}" type="pres">
      <dgm:prSet presAssocID="{0379A83C-A32D-4ECE-B9BC-0A2593D2DE7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6FCB0E6-4C4E-47B6-A1C1-3536F3FAD995}" type="pres">
      <dgm:prSet presAssocID="{0379A83C-A32D-4ECE-B9BC-0A2593D2DE74}" presName="childText" presStyleLbl="revTx" presStyleIdx="1" presStyleCnt="4">
        <dgm:presLayoutVars>
          <dgm:bulletEnabled val="1"/>
        </dgm:presLayoutVars>
      </dgm:prSet>
      <dgm:spPr/>
    </dgm:pt>
    <dgm:pt modelId="{17873776-BD24-4526-BD74-6B4FBF157687}" type="pres">
      <dgm:prSet presAssocID="{ECA8939A-2188-4A43-922B-2AE0EF7231A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B5BCB16-BFBA-491C-A548-7D71A7482479}" type="pres">
      <dgm:prSet presAssocID="{ECA8939A-2188-4A43-922B-2AE0EF7231AE}" presName="childText" presStyleLbl="revTx" presStyleIdx="2" presStyleCnt="4">
        <dgm:presLayoutVars>
          <dgm:bulletEnabled val="1"/>
        </dgm:presLayoutVars>
      </dgm:prSet>
      <dgm:spPr/>
    </dgm:pt>
    <dgm:pt modelId="{4D57F574-B3A1-4942-A353-5EE570BD6181}" type="pres">
      <dgm:prSet presAssocID="{E72AB169-5DB6-4506-9A69-E16760D7ECB0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2EF0B58-38F1-4978-B623-1EA4A8D52F80}" type="pres">
      <dgm:prSet presAssocID="{E72AB169-5DB6-4506-9A69-E16760D7ECB0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F4481F00-146D-4655-9340-129978D98C69}" srcId="{3EF86F90-CE8B-4278-9625-517843FE70DA}" destId="{BD7F7CA1-1926-480B-BBD5-BD06B856A9AA}" srcOrd="0" destOrd="0" parTransId="{FC71FD37-5BB7-46FD-A3B6-52E392E3A21A}" sibTransId="{D1A2B674-0BE8-485A-BCE6-8B5A5D329D01}"/>
    <dgm:cxn modelId="{2D758603-9C25-4228-9A85-52E2A3AA0FFE}" type="presOf" srcId="{0D27065F-1F3F-4AB6-B560-6889E4AEA7DC}" destId="{22EF0B58-38F1-4978-B623-1EA4A8D52F80}" srcOrd="0" destOrd="0" presId="urn:microsoft.com/office/officeart/2005/8/layout/vList2"/>
    <dgm:cxn modelId="{769F0830-A206-4F5C-8137-0D55DF2F4B68}" srcId="{ECA8939A-2188-4A43-922B-2AE0EF7231AE}" destId="{6A1FE1C5-AFA1-49A2-A546-008528FDD32D}" srcOrd="0" destOrd="0" parTransId="{6EA65FD2-7756-4D0C-B3D8-9358D20BD77A}" sibTransId="{09B8EAE2-1BD1-49E6-A08F-13EB04EF3780}"/>
    <dgm:cxn modelId="{220F3C3F-85B3-46E2-B70E-C24B116A009F}" type="presOf" srcId="{3EF86F90-CE8B-4278-9625-517843FE70DA}" destId="{5EF5A6CF-D3E5-41AB-BD85-AB8159ADDC6D}" srcOrd="0" destOrd="0" presId="urn:microsoft.com/office/officeart/2005/8/layout/vList2"/>
    <dgm:cxn modelId="{D2CA646D-5193-4B67-9D4B-3E9F0BE289E8}" type="presOf" srcId="{E72AB169-5DB6-4506-9A69-E16760D7ECB0}" destId="{4D57F574-B3A1-4942-A353-5EE570BD6181}" srcOrd="0" destOrd="0" presId="urn:microsoft.com/office/officeart/2005/8/layout/vList2"/>
    <dgm:cxn modelId="{390D4F71-F697-4143-89E9-D667640C199C}" type="presOf" srcId="{10F7D605-E54C-4607-A5DF-2CE098520F00}" destId="{4F69E10D-C605-46B0-A567-472D8AF409DB}" srcOrd="0" destOrd="0" presId="urn:microsoft.com/office/officeart/2005/8/layout/vList2"/>
    <dgm:cxn modelId="{A0285A77-686D-4E62-B88C-918E6CC6903B}" srcId="{E72AB169-5DB6-4506-9A69-E16760D7ECB0}" destId="{0D27065F-1F3F-4AB6-B560-6889E4AEA7DC}" srcOrd="0" destOrd="0" parTransId="{BB5AC15E-866D-425D-BBF7-226C91E0C0D2}" sibTransId="{913787E8-BFB3-4343-A440-D33923FB39ED}"/>
    <dgm:cxn modelId="{A443B25A-35DF-4D90-B2D6-A45D8CC2A2DB}" srcId="{10F7D605-E54C-4607-A5DF-2CE098520F00}" destId="{0379A83C-A32D-4ECE-B9BC-0A2593D2DE74}" srcOrd="1" destOrd="0" parTransId="{22FBCD27-83C9-4F83-AB5F-206293A5264E}" sibTransId="{17A26D94-B219-4D6D-B4DA-214D1FE59969}"/>
    <dgm:cxn modelId="{109C608F-2E44-4A94-9396-599EB212578C}" type="presOf" srcId="{ECA8939A-2188-4A43-922B-2AE0EF7231AE}" destId="{17873776-BD24-4526-BD74-6B4FBF157687}" srcOrd="0" destOrd="0" presId="urn:microsoft.com/office/officeart/2005/8/layout/vList2"/>
    <dgm:cxn modelId="{BF9AA492-D5CD-4C8C-BDA8-DC9465A3268B}" srcId="{10F7D605-E54C-4607-A5DF-2CE098520F00}" destId="{3EF86F90-CE8B-4278-9625-517843FE70DA}" srcOrd="0" destOrd="0" parTransId="{3FE7E2C5-DA58-46A9-9B31-914604EC866E}" sibTransId="{C998FC6F-E410-421F-A8D4-F27C0427D023}"/>
    <dgm:cxn modelId="{8CE10FB3-633C-4E82-881E-0542A27876C9}" type="presOf" srcId="{0379A83C-A32D-4ECE-B9BC-0A2593D2DE74}" destId="{A62EAE3C-ECD9-4977-B5C7-70841FC55ADE}" srcOrd="0" destOrd="0" presId="urn:microsoft.com/office/officeart/2005/8/layout/vList2"/>
    <dgm:cxn modelId="{4D61F9B3-87A6-4AEA-852B-35F2C0D0DF4E}" srcId="{10F7D605-E54C-4607-A5DF-2CE098520F00}" destId="{E72AB169-5DB6-4506-9A69-E16760D7ECB0}" srcOrd="3" destOrd="0" parTransId="{F3B694F4-FE6C-43FB-ABA1-C8FBA6BB1808}" sibTransId="{5F6936B0-447D-40E1-8122-EB77EB357C4E}"/>
    <dgm:cxn modelId="{52A66CC1-2446-4ED8-9781-ECCC1A8C7F66}" type="presOf" srcId="{4C4E1E40-5442-4E0A-A83B-85164EFD6020}" destId="{66FCB0E6-4C4E-47B6-A1C1-3536F3FAD995}" srcOrd="0" destOrd="0" presId="urn:microsoft.com/office/officeart/2005/8/layout/vList2"/>
    <dgm:cxn modelId="{DCED11DB-2FFA-4B9A-AF40-9E84FDD46785}" srcId="{10F7D605-E54C-4607-A5DF-2CE098520F00}" destId="{ECA8939A-2188-4A43-922B-2AE0EF7231AE}" srcOrd="2" destOrd="0" parTransId="{3878213C-FA91-42B1-860A-7BB2D7C7AF16}" sibTransId="{9CC2FD65-E5E4-412B-8B9E-6E18AD780A0F}"/>
    <dgm:cxn modelId="{A7EC37E2-CF31-439E-805A-F30363A4F554}" srcId="{0379A83C-A32D-4ECE-B9BC-0A2593D2DE74}" destId="{4C4E1E40-5442-4E0A-A83B-85164EFD6020}" srcOrd="0" destOrd="0" parTransId="{F49E5C9B-AD67-4357-84FE-0B289A84EDDB}" sibTransId="{7B8D75B4-709C-40EA-9BC3-D72BE9CAF51B}"/>
    <dgm:cxn modelId="{DC1F34F5-60B4-4BFF-AB4A-D8B818548D67}" type="presOf" srcId="{6A1FE1C5-AFA1-49A2-A546-008528FDD32D}" destId="{7B5BCB16-BFBA-491C-A548-7D71A7482479}" srcOrd="0" destOrd="0" presId="urn:microsoft.com/office/officeart/2005/8/layout/vList2"/>
    <dgm:cxn modelId="{27D9F5F9-9C30-4EA6-B5D3-3A347AB93B3C}" type="presOf" srcId="{BD7F7CA1-1926-480B-BBD5-BD06B856A9AA}" destId="{83DC47B2-13EC-4E7F-BA96-77EB716508EE}" srcOrd="0" destOrd="0" presId="urn:microsoft.com/office/officeart/2005/8/layout/vList2"/>
    <dgm:cxn modelId="{8CB1B738-3B3C-40E3-9D3C-C78410573818}" type="presParOf" srcId="{4F69E10D-C605-46B0-A567-472D8AF409DB}" destId="{5EF5A6CF-D3E5-41AB-BD85-AB8159ADDC6D}" srcOrd="0" destOrd="0" presId="urn:microsoft.com/office/officeart/2005/8/layout/vList2"/>
    <dgm:cxn modelId="{6C78FF59-42AD-4094-A368-886168E18851}" type="presParOf" srcId="{4F69E10D-C605-46B0-A567-472D8AF409DB}" destId="{83DC47B2-13EC-4E7F-BA96-77EB716508EE}" srcOrd="1" destOrd="0" presId="urn:microsoft.com/office/officeart/2005/8/layout/vList2"/>
    <dgm:cxn modelId="{FA05194F-AEA6-4244-AD7D-E99E9953FEA5}" type="presParOf" srcId="{4F69E10D-C605-46B0-A567-472D8AF409DB}" destId="{A62EAE3C-ECD9-4977-B5C7-70841FC55ADE}" srcOrd="2" destOrd="0" presId="urn:microsoft.com/office/officeart/2005/8/layout/vList2"/>
    <dgm:cxn modelId="{9D0F2D36-93E9-485F-9CFF-001EA29F9545}" type="presParOf" srcId="{4F69E10D-C605-46B0-A567-472D8AF409DB}" destId="{66FCB0E6-4C4E-47B6-A1C1-3536F3FAD995}" srcOrd="3" destOrd="0" presId="urn:microsoft.com/office/officeart/2005/8/layout/vList2"/>
    <dgm:cxn modelId="{093BD067-FBAB-4494-BC9A-88F087B8CC9A}" type="presParOf" srcId="{4F69E10D-C605-46B0-A567-472D8AF409DB}" destId="{17873776-BD24-4526-BD74-6B4FBF157687}" srcOrd="4" destOrd="0" presId="urn:microsoft.com/office/officeart/2005/8/layout/vList2"/>
    <dgm:cxn modelId="{B60B078A-517C-4AA6-B960-FFA36608C502}" type="presParOf" srcId="{4F69E10D-C605-46B0-A567-472D8AF409DB}" destId="{7B5BCB16-BFBA-491C-A548-7D71A7482479}" srcOrd="5" destOrd="0" presId="urn:microsoft.com/office/officeart/2005/8/layout/vList2"/>
    <dgm:cxn modelId="{A6097C98-1A66-4955-9674-22F85DEF5515}" type="presParOf" srcId="{4F69E10D-C605-46B0-A567-472D8AF409DB}" destId="{4D57F574-B3A1-4942-A353-5EE570BD6181}" srcOrd="6" destOrd="0" presId="urn:microsoft.com/office/officeart/2005/8/layout/vList2"/>
    <dgm:cxn modelId="{491275B2-13CF-48A4-9AF4-377BCA4F1540}" type="presParOf" srcId="{4F69E10D-C605-46B0-A567-472D8AF409DB}" destId="{22EF0B58-38F1-4978-B623-1EA4A8D52F80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14301C7-3BE6-4953-A585-3C9B8B414C5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0B956E9A-28C4-49A3-8C67-6D78CD6C5009}">
      <dgm:prSet phldrT="[Text]"/>
      <dgm:spPr/>
      <dgm:t>
        <a:bodyPr/>
        <a:lstStyle/>
        <a:p>
          <a:pPr algn="ctr"/>
          <a:r>
            <a:rPr lang="en-AU" dirty="0"/>
            <a:t>Section</a:t>
          </a:r>
        </a:p>
      </dgm:t>
    </dgm:pt>
    <dgm:pt modelId="{74BF308B-4A2B-4A6C-B1C5-C8A87CEDE6EE}" type="parTrans" cxnId="{A80F5655-A59C-4B9A-B074-FD574562EC25}">
      <dgm:prSet/>
      <dgm:spPr/>
      <dgm:t>
        <a:bodyPr/>
        <a:lstStyle/>
        <a:p>
          <a:pPr algn="ctr"/>
          <a:endParaRPr lang="en-AU"/>
        </a:p>
      </dgm:t>
    </dgm:pt>
    <dgm:pt modelId="{ACC4D5FD-E24A-4DED-AFFD-3042D7DD092C}" type="sibTrans" cxnId="{A80F5655-A59C-4B9A-B074-FD574562EC25}">
      <dgm:prSet/>
      <dgm:spPr/>
      <dgm:t>
        <a:bodyPr/>
        <a:lstStyle/>
        <a:p>
          <a:pPr algn="ctr"/>
          <a:endParaRPr lang="en-AU"/>
        </a:p>
      </dgm:t>
    </dgm:pt>
    <dgm:pt modelId="{10BBF294-9D24-44D7-8B16-D8C4C7E0FBD9}">
      <dgm:prSet phldrT="[Text]"/>
      <dgm:spPr/>
      <dgm:t>
        <a:bodyPr/>
        <a:lstStyle/>
        <a:p>
          <a:pPr algn="ctr"/>
          <a:r>
            <a:rPr lang="en-AU" dirty="0"/>
            <a:t>Lead –Contributors</a:t>
          </a:r>
        </a:p>
      </dgm:t>
    </dgm:pt>
    <dgm:pt modelId="{1243523F-8794-4A8C-9357-C3A51530FD23}" type="parTrans" cxnId="{022D3E2C-1501-449E-AE4A-F5FF9FDEB073}">
      <dgm:prSet/>
      <dgm:spPr/>
      <dgm:t>
        <a:bodyPr/>
        <a:lstStyle/>
        <a:p>
          <a:pPr algn="ctr"/>
          <a:endParaRPr lang="en-AU"/>
        </a:p>
      </dgm:t>
    </dgm:pt>
    <dgm:pt modelId="{1E547DA5-6B26-43CF-BDA5-9147D3CD3A23}" type="sibTrans" cxnId="{022D3E2C-1501-449E-AE4A-F5FF9FDEB073}">
      <dgm:prSet/>
      <dgm:spPr/>
      <dgm:t>
        <a:bodyPr/>
        <a:lstStyle/>
        <a:p>
          <a:pPr algn="ctr"/>
          <a:endParaRPr lang="en-AU"/>
        </a:p>
      </dgm:t>
    </dgm:pt>
    <dgm:pt modelId="{BAA890E5-45BF-4325-8D62-6390A3BF8A90}">
      <dgm:prSet phldrT="[Text]"/>
      <dgm:spPr/>
      <dgm:t>
        <a:bodyPr/>
        <a:lstStyle/>
        <a:p>
          <a:pPr algn="ctr"/>
          <a:r>
            <a:rPr lang="en-AU" dirty="0"/>
            <a:t>MU –Muhammad Umair</a:t>
          </a:r>
        </a:p>
      </dgm:t>
    </dgm:pt>
    <dgm:pt modelId="{6DA564A0-F388-45E6-9E9E-61C1E4D7AFDF}" type="parTrans" cxnId="{382354B0-933A-4BBD-B7CB-BB64AB61DF9D}">
      <dgm:prSet/>
      <dgm:spPr/>
      <dgm:t>
        <a:bodyPr/>
        <a:lstStyle/>
        <a:p>
          <a:pPr algn="ctr"/>
          <a:endParaRPr lang="en-AU"/>
        </a:p>
      </dgm:t>
    </dgm:pt>
    <dgm:pt modelId="{5BAC8EBD-086A-427E-92F4-583E0B247745}" type="sibTrans" cxnId="{382354B0-933A-4BBD-B7CB-BB64AB61DF9D}">
      <dgm:prSet/>
      <dgm:spPr/>
      <dgm:t>
        <a:bodyPr/>
        <a:lstStyle/>
        <a:p>
          <a:pPr algn="ctr"/>
          <a:endParaRPr lang="en-AU"/>
        </a:p>
      </dgm:t>
    </dgm:pt>
    <dgm:pt modelId="{029BED5D-B9D5-4976-A461-6E360153CAEA}">
      <dgm:prSet phldrT="[Text]"/>
      <dgm:spPr/>
      <dgm:t>
        <a:bodyPr/>
        <a:lstStyle/>
        <a:p>
          <a:pPr algn="ctr"/>
          <a:r>
            <a:rPr lang="en-AU" dirty="0"/>
            <a:t>KB –Kriti Bhardwaj</a:t>
          </a:r>
        </a:p>
      </dgm:t>
    </dgm:pt>
    <dgm:pt modelId="{A96A75BE-3471-40BE-8F39-514D5EDB70E2}" type="parTrans" cxnId="{FD61610A-57D8-42C8-8D73-14E03D320CE4}">
      <dgm:prSet/>
      <dgm:spPr/>
      <dgm:t>
        <a:bodyPr/>
        <a:lstStyle/>
        <a:p>
          <a:pPr algn="ctr"/>
          <a:endParaRPr lang="en-AU"/>
        </a:p>
      </dgm:t>
    </dgm:pt>
    <dgm:pt modelId="{D3467071-70D6-4C94-A0DA-CF97E62F9197}" type="sibTrans" cxnId="{FD61610A-57D8-42C8-8D73-14E03D320CE4}">
      <dgm:prSet/>
      <dgm:spPr/>
      <dgm:t>
        <a:bodyPr/>
        <a:lstStyle/>
        <a:p>
          <a:pPr algn="ctr"/>
          <a:endParaRPr lang="en-AU"/>
        </a:p>
      </dgm:t>
    </dgm:pt>
    <dgm:pt modelId="{B57E3690-1B98-49BC-B842-96D49AB96F7B}">
      <dgm:prSet phldrT="[Text]"/>
      <dgm:spPr/>
      <dgm:t>
        <a:bodyPr/>
        <a:lstStyle/>
        <a:p>
          <a:pPr algn="ctr"/>
          <a:r>
            <a:rPr lang="en-AU" dirty="0"/>
            <a:t>SG –Sergey </a:t>
          </a:r>
          <a:r>
            <a:rPr lang="en-AU" dirty="0" err="1"/>
            <a:t>Germogentov</a:t>
          </a:r>
          <a:endParaRPr lang="en-AU" dirty="0"/>
        </a:p>
      </dgm:t>
    </dgm:pt>
    <dgm:pt modelId="{E26B12F5-D40F-4110-9779-4E560B1BF571}" type="parTrans" cxnId="{563DE069-8C39-44D1-B595-0B07FD13C24A}">
      <dgm:prSet/>
      <dgm:spPr/>
      <dgm:t>
        <a:bodyPr/>
        <a:lstStyle/>
        <a:p>
          <a:pPr algn="ctr"/>
          <a:endParaRPr lang="en-AU"/>
        </a:p>
      </dgm:t>
    </dgm:pt>
    <dgm:pt modelId="{09AE2A9D-BE26-4274-B439-E91A44DBB803}" type="sibTrans" cxnId="{563DE069-8C39-44D1-B595-0B07FD13C24A}">
      <dgm:prSet/>
      <dgm:spPr/>
      <dgm:t>
        <a:bodyPr/>
        <a:lstStyle/>
        <a:p>
          <a:pPr algn="ctr"/>
          <a:endParaRPr lang="en-AU"/>
        </a:p>
      </dgm:t>
    </dgm:pt>
    <dgm:pt modelId="{EF6A4835-C9A4-4B1D-A3E0-61972C9AC836}">
      <dgm:prSet phldrT="[Text]"/>
      <dgm:spPr/>
      <dgm:t>
        <a:bodyPr/>
        <a:lstStyle/>
        <a:p>
          <a:pPr algn="ctr"/>
          <a:r>
            <a:rPr lang="en-AU" dirty="0" err="1"/>
            <a:t>Haris</a:t>
          </a:r>
          <a:r>
            <a:rPr lang="en-AU" dirty="0"/>
            <a:t> Ahmed</a:t>
          </a:r>
        </a:p>
      </dgm:t>
    </dgm:pt>
    <dgm:pt modelId="{12A83777-8806-4010-ACBE-D5EEB102F8D5}" type="parTrans" cxnId="{26D655B7-3160-4858-B860-E70E9FBD725A}">
      <dgm:prSet/>
      <dgm:spPr/>
      <dgm:t>
        <a:bodyPr/>
        <a:lstStyle/>
        <a:p>
          <a:pPr algn="ctr"/>
          <a:endParaRPr lang="en-AU"/>
        </a:p>
      </dgm:t>
    </dgm:pt>
    <dgm:pt modelId="{7DA76BE1-F99C-4CD6-9213-D9976AFE4341}" type="sibTrans" cxnId="{26D655B7-3160-4858-B860-E70E9FBD725A}">
      <dgm:prSet/>
      <dgm:spPr/>
      <dgm:t>
        <a:bodyPr/>
        <a:lstStyle/>
        <a:p>
          <a:pPr algn="ctr"/>
          <a:endParaRPr lang="en-AU"/>
        </a:p>
      </dgm:t>
    </dgm:pt>
    <dgm:pt modelId="{00DE0603-6659-41ED-B7A1-8E95E36D5277}" type="pres">
      <dgm:prSet presAssocID="{614301C7-3BE6-4953-A585-3C9B8B414C5F}" presName="linear" presStyleCnt="0">
        <dgm:presLayoutVars>
          <dgm:animLvl val="lvl"/>
          <dgm:resizeHandles val="exact"/>
        </dgm:presLayoutVars>
      </dgm:prSet>
      <dgm:spPr/>
    </dgm:pt>
    <dgm:pt modelId="{A7E37D20-D11E-4CB6-95CF-89B51E7A7BFF}" type="pres">
      <dgm:prSet presAssocID="{0B956E9A-28C4-49A3-8C67-6D78CD6C500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B17E59A-FA0E-401D-AC1E-69E7CA9A0ACB}" type="pres">
      <dgm:prSet presAssocID="{0B956E9A-28C4-49A3-8C67-6D78CD6C5009}" presName="childText" presStyleLbl="revTx" presStyleIdx="0" presStyleCnt="1">
        <dgm:presLayoutVars>
          <dgm:bulletEnabled val="1"/>
        </dgm:presLayoutVars>
      </dgm:prSet>
      <dgm:spPr/>
    </dgm:pt>
    <dgm:pt modelId="{CAF52BBA-52D1-4360-8AA2-0604F9ECE1D0}" type="pres">
      <dgm:prSet presAssocID="{BAA890E5-45BF-4325-8D62-6390A3BF8A9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6E7DA4A-9E45-4138-B26E-5C99F8FE90E1}" type="pres">
      <dgm:prSet presAssocID="{5BAC8EBD-086A-427E-92F4-583E0B247745}" presName="spacer" presStyleCnt="0"/>
      <dgm:spPr/>
    </dgm:pt>
    <dgm:pt modelId="{F28C681F-9BEB-4437-84FE-0212DCF8EDD6}" type="pres">
      <dgm:prSet presAssocID="{029BED5D-B9D5-4976-A461-6E360153CAE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54608D03-6B35-45B1-BFBB-0C332F0213AA}" type="pres">
      <dgm:prSet presAssocID="{D3467071-70D6-4C94-A0DA-CF97E62F9197}" presName="spacer" presStyleCnt="0"/>
      <dgm:spPr/>
    </dgm:pt>
    <dgm:pt modelId="{8325759A-D02E-41DE-B81F-EDDC99F3C15A}" type="pres">
      <dgm:prSet presAssocID="{EF6A4835-C9A4-4B1D-A3E0-61972C9AC83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BA6A1E5-E91D-49BB-A4EE-34BC74661175}" type="pres">
      <dgm:prSet presAssocID="{7DA76BE1-F99C-4CD6-9213-D9976AFE4341}" presName="spacer" presStyleCnt="0"/>
      <dgm:spPr/>
    </dgm:pt>
    <dgm:pt modelId="{34227946-5DCF-41A9-AA05-9284B7BEA706}" type="pres">
      <dgm:prSet presAssocID="{B57E3690-1B98-49BC-B842-96D49AB96F7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180EB02-FDD3-43F4-BA24-99061D62CA77}" type="presOf" srcId="{B57E3690-1B98-49BC-B842-96D49AB96F7B}" destId="{34227946-5DCF-41A9-AA05-9284B7BEA706}" srcOrd="0" destOrd="0" presId="urn:microsoft.com/office/officeart/2005/8/layout/vList2"/>
    <dgm:cxn modelId="{FD61610A-57D8-42C8-8D73-14E03D320CE4}" srcId="{614301C7-3BE6-4953-A585-3C9B8B414C5F}" destId="{029BED5D-B9D5-4976-A461-6E360153CAEA}" srcOrd="2" destOrd="0" parTransId="{A96A75BE-3471-40BE-8F39-514D5EDB70E2}" sibTransId="{D3467071-70D6-4C94-A0DA-CF97E62F9197}"/>
    <dgm:cxn modelId="{138F0D14-A3BF-4367-B77F-0EC856BA1710}" type="presOf" srcId="{BAA890E5-45BF-4325-8D62-6390A3BF8A90}" destId="{CAF52BBA-52D1-4360-8AA2-0604F9ECE1D0}" srcOrd="0" destOrd="0" presId="urn:microsoft.com/office/officeart/2005/8/layout/vList2"/>
    <dgm:cxn modelId="{022D3E2C-1501-449E-AE4A-F5FF9FDEB073}" srcId="{0B956E9A-28C4-49A3-8C67-6D78CD6C5009}" destId="{10BBF294-9D24-44D7-8B16-D8C4C7E0FBD9}" srcOrd="0" destOrd="0" parTransId="{1243523F-8794-4A8C-9357-C3A51530FD23}" sibTransId="{1E547DA5-6B26-43CF-BDA5-9147D3CD3A23}"/>
    <dgm:cxn modelId="{6C5A3161-9D69-46CF-BD60-277CE2E201D1}" type="presOf" srcId="{614301C7-3BE6-4953-A585-3C9B8B414C5F}" destId="{00DE0603-6659-41ED-B7A1-8E95E36D5277}" srcOrd="0" destOrd="0" presId="urn:microsoft.com/office/officeart/2005/8/layout/vList2"/>
    <dgm:cxn modelId="{563DE069-8C39-44D1-B595-0B07FD13C24A}" srcId="{614301C7-3BE6-4953-A585-3C9B8B414C5F}" destId="{B57E3690-1B98-49BC-B842-96D49AB96F7B}" srcOrd="4" destOrd="0" parTransId="{E26B12F5-D40F-4110-9779-4E560B1BF571}" sibTransId="{09AE2A9D-BE26-4274-B439-E91A44DBB803}"/>
    <dgm:cxn modelId="{39EE554A-6835-4D7D-8D5A-CD4930C14C2B}" type="presOf" srcId="{0B956E9A-28C4-49A3-8C67-6D78CD6C5009}" destId="{A7E37D20-D11E-4CB6-95CF-89B51E7A7BFF}" srcOrd="0" destOrd="0" presId="urn:microsoft.com/office/officeart/2005/8/layout/vList2"/>
    <dgm:cxn modelId="{A80F5655-A59C-4B9A-B074-FD574562EC25}" srcId="{614301C7-3BE6-4953-A585-3C9B8B414C5F}" destId="{0B956E9A-28C4-49A3-8C67-6D78CD6C5009}" srcOrd="0" destOrd="0" parTransId="{74BF308B-4A2B-4A6C-B1C5-C8A87CEDE6EE}" sibTransId="{ACC4D5FD-E24A-4DED-AFFD-3042D7DD092C}"/>
    <dgm:cxn modelId="{ACDC627B-59A3-4EFD-9177-1F1D9D4D1F1A}" type="presOf" srcId="{10BBF294-9D24-44D7-8B16-D8C4C7E0FBD9}" destId="{8B17E59A-FA0E-401D-AC1E-69E7CA9A0ACB}" srcOrd="0" destOrd="0" presId="urn:microsoft.com/office/officeart/2005/8/layout/vList2"/>
    <dgm:cxn modelId="{3A2D1087-4F30-460C-9D41-A3A6D4148DCD}" type="presOf" srcId="{EF6A4835-C9A4-4B1D-A3E0-61972C9AC836}" destId="{8325759A-D02E-41DE-B81F-EDDC99F3C15A}" srcOrd="0" destOrd="0" presId="urn:microsoft.com/office/officeart/2005/8/layout/vList2"/>
    <dgm:cxn modelId="{1F2E5C87-298D-4A69-88BD-BBC2D132197A}" type="presOf" srcId="{029BED5D-B9D5-4976-A461-6E360153CAEA}" destId="{F28C681F-9BEB-4437-84FE-0212DCF8EDD6}" srcOrd="0" destOrd="0" presId="urn:microsoft.com/office/officeart/2005/8/layout/vList2"/>
    <dgm:cxn modelId="{382354B0-933A-4BBD-B7CB-BB64AB61DF9D}" srcId="{614301C7-3BE6-4953-A585-3C9B8B414C5F}" destId="{BAA890E5-45BF-4325-8D62-6390A3BF8A90}" srcOrd="1" destOrd="0" parTransId="{6DA564A0-F388-45E6-9E9E-61C1E4D7AFDF}" sibTransId="{5BAC8EBD-086A-427E-92F4-583E0B247745}"/>
    <dgm:cxn modelId="{26D655B7-3160-4858-B860-E70E9FBD725A}" srcId="{614301C7-3BE6-4953-A585-3C9B8B414C5F}" destId="{EF6A4835-C9A4-4B1D-A3E0-61972C9AC836}" srcOrd="3" destOrd="0" parTransId="{12A83777-8806-4010-ACBE-D5EEB102F8D5}" sibTransId="{7DA76BE1-F99C-4CD6-9213-D9976AFE4341}"/>
    <dgm:cxn modelId="{3F8C0CE1-81AD-4C77-81BD-90D2788A2989}" type="presParOf" srcId="{00DE0603-6659-41ED-B7A1-8E95E36D5277}" destId="{A7E37D20-D11E-4CB6-95CF-89B51E7A7BFF}" srcOrd="0" destOrd="0" presId="urn:microsoft.com/office/officeart/2005/8/layout/vList2"/>
    <dgm:cxn modelId="{814C80BF-E81D-4174-8FA7-7BC0BB76E7F7}" type="presParOf" srcId="{00DE0603-6659-41ED-B7A1-8E95E36D5277}" destId="{8B17E59A-FA0E-401D-AC1E-69E7CA9A0ACB}" srcOrd="1" destOrd="0" presId="urn:microsoft.com/office/officeart/2005/8/layout/vList2"/>
    <dgm:cxn modelId="{A3C9B58D-AD0C-42FC-9DBD-8DB3177E82BC}" type="presParOf" srcId="{00DE0603-6659-41ED-B7A1-8E95E36D5277}" destId="{CAF52BBA-52D1-4360-8AA2-0604F9ECE1D0}" srcOrd="2" destOrd="0" presId="urn:microsoft.com/office/officeart/2005/8/layout/vList2"/>
    <dgm:cxn modelId="{1F25E47C-30C3-4564-89B0-B37AFDE06E29}" type="presParOf" srcId="{00DE0603-6659-41ED-B7A1-8E95E36D5277}" destId="{86E7DA4A-9E45-4138-B26E-5C99F8FE90E1}" srcOrd="3" destOrd="0" presId="urn:microsoft.com/office/officeart/2005/8/layout/vList2"/>
    <dgm:cxn modelId="{D532BB90-3A4E-4179-B2FD-8FA6DA83E1EC}" type="presParOf" srcId="{00DE0603-6659-41ED-B7A1-8E95E36D5277}" destId="{F28C681F-9BEB-4437-84FE-0212DCF8EDD6}" srcOrd="4" destOrd="0" presId="urn:microsoft.com/office/officeart/2005/8/layout/vList2"/>
    <dgm:cxn modelId="{2C863D85-E9D8-4799-8CE1-E97063153200}" type="presParOf" srcId="{00DE0603-6659-41ED-B7A1-8E95E36D5277}" destId="{54608D03-6B35-45B1-BFBB-0C332F0213AA}" srcOrd="5" destOrd="0" presId="urn:microsoft.com/office/officeart/2005/8/layout/vList2"/>
    <dgm:cxn modelId="{6BE12E6B-BF4F-460C-847D-7DA3548FA8EC}" type="presParOf" srcId="{00DE0603-6659-41ED-B7A1-8E95E36D5277}" destId="{8325759A-D02E-41DE-B81F-EDDC99F3C15A}" srcOrd="6" destOrd="0" presId="urn:microsoft.com/office/officeart/2005/8/layout/vList2"/>
    <dgm:cxn modelId="{119D92AC-7215-424F-BE9B-BB5141693762}" type="presParOf" srcId="{00DE0603-6659-41ED-B7A1-8E95E36D5277}" destId="{FBA6A1E5-E91D-49BB-A4EE-34BC74661175}" srcOrd="7" destOrd="0" presId="urn:microsoft.com/office/officeart/2005/8/layout/vList2"/>
    <dgm:cxn modelId="{95116690-44EC-481A-936D-876D966DCB7F}" type="presParOf" srcId="{00DE0603-6659-41ED-B7A1-8E95E36D5277}" destId="{34227946-5DCF-41A9-AA05-9284B7BEA70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F5A6CF-D3E5-41AB-BD85-AB8159ADDC6D}">
      <dsp:nvSpPr>
        <dsp:cNvPr id="0" name=""/>
        <dsp:cNvSpPr/>
      </dsp:nvSpPr>
      <dsp:spPr>
        <a:xfrm>
          <a:off x="0" y="65508"/>
          <a:ext cx="3827669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Infrastructure</a:t>
          </a:r>
        </a:p>
      </dsp:txBody>
      <dsp:txXfrm>
        <a:off x="18734" y="84242"/>
        <a:ext cx="3790201" cy="346292"/>
      </dsp:txXfrm>
    </dsp:sp>
    <dsp:sp modelId="{83DC47B2-13EC-4E7F-BA96-77EB716508EE}">
      <dsp:nvSpPr>
        <dsp:cNvPr id="0" name=""/>
        <dsp:cNvSpPr/>
      </dsp:nvSpPr>
      <dsp:spPr>
        <a:xfrm>
          <a:off x="0" y="449268"/>
          <a:ext cx="382766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528" tIns="20320" rIns="113792" bIns="20320" numCol="1" spcCol="1270" anchor="t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200" kern="1200" dirty="0"/>
            <a:t>MU -HA</a:t>
          </a:r>
        </a:p>
      </dsp:txBody>
      <dsp:txXfrm>
        <a:off x="0" y="449268"/>
        <a:ext cx="3827669" cy="264960"/>
      </dsp:txXfrm>
    </dsp:sp>
    <dsp:sp modelId="{A62EAE3C-ECD9-4977-B5C7-70841FC55ADE}">
      <dsp:nvSpPr>
        <dsp:cNvPr id="0" name=""/>
        <dsp:cNvSpPr/>
      </dsp:nvSpPr>
      <dsp:spPr>
        <a:xfrm>
          <a:off x="0" y="714228"/>
          <a:ext cx="3827669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Data Science</a:t>
          </a:r>
        </a:p>
      </dsp:txBody>
      <dsp:txXfrm>
        <a:off x="18734" y="732962"/>
        <a:ext cx="3790201" cy="346292"/>
      </dsp:txXfrm>
    </dsp:sp>
    <dsp:sp modelId="{66FCB0E6-4C4E-47B6-A1C1-3536F3FAD995}">
      <dsp:nvSpPr>
        <dsp:cNvPr id="0" name=""/>
        <dsp:cNvSpPr/>
      </dsp:nvSpPr>
      <dsp:spPr>
        <a:xfrm>
          <a:off x="0" y="1097989"/>
          <a:ext cx="382766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528" tIns="20320" rIns="113792" bIns="20320" numCol="1" spcCol="1270" anchor="t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200" kern="1200" dirty="0"/>
            <a:t>KB –MU/HA</a:t>
          </a:r>
        </a:p>
      </dsp:txBody>
      <dsp:txXfrm>
        <a:off x="0" y="1097989"/>
        <a:ext cx="3827669" cy="264960"/>
      </dsp:txXfrm>
    </dsp:sp>
    <dsp:sp modelId="{17873776-BD24-4526-BD74-6B4FBF157687}">
      <dsp:nvSpPr>
        <dsp:cNvPr id="0" name=""/>
        <dsp:cNvSpPr/>
      </dsp:nvSpPr>
      <dsp:spPr>
        <a:xfrm>
          <a:off x="0" y="1362949"/>
          <a:ext cx="3827669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Automation</a:t>
          </a:r>
        </a:p>
      </dsp:txBody>
      <dsp:txXfrm>
        <a:off x="18734" y="1381683"/>
        <a:ext cx="3790201" cy="346292"/>
      </dsp:txXfrm>
    </dsp:sp>
    <dsp:sp modelId="{7B5BCB16-BFBA-491C-A548-7D71A7482479}">
      <dsp:nvSpPr>
        <dsp:cNvPr id="0" name=""/>
        <dsp:cNvSpPr/>
      </dsp:nvSpPr>
      <dsp:spPr>
        <a:xfrm>
          <a:off x="0" y="1746709"/>
          <a:ext cx="382766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528" tIns="20320" rIns="113792" bIns="20320" numCol="1" spcCol="1270" anchor="t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200" kern="1200" dirty="0"/>
            <a:t>SG –MU/HA</a:t>
          </a:r>
        </a:p>
      </dsp:txBody>
      <dsp:txXfrm>
        <a:off x="0" y="1746709"/>
        <a:ext cx="3827669" cy="264960"/>
      </dsp:txXfrm>
    </dsp:sp>
    <dsp:sp modelId="{4D57F574-B3A1-4942-A353-5EE570BD6181}">
      <dsp:nvSpPr>
        <dsp:cNvPr id="0" name=""/>
        <dsp:cNvSpPr/>
      </dsp:nvSpPr>
      <dsp:spPr>
        <a:xfrm>
          <a:off x="0" y="2011669"/>
          <a:ext cx="3827669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User Interface</a:t>
          </a:r>
        </a:p>
      </dsp:txBody>
      <dsp:txXfrm>
        <a:off x="18734" y="2030403"/>
        <a:ext cx="3790201" cy="346292"/>
      </dsp:txXfrm>
    </dsp:sp>
    <dsp:sp modelId="{22EF0B58-38F1-4978-B623-1EA4A8D52F80}">
      <dsp:nvSpPr>
        <dsp:cNvPr id="0" name=""/>
        <dsp:cNvSpPr/>
      </dsp:nvSpPr>
      <dsp:spPr>
        <a:xfrm>
          <a:off x="0" y="2395429"/>
          <a:ext cx="3827669" cy="264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528" tIns="20320" rIns="113792" bIns="20320" numCol="1" spcCol="1270" anchor="t" anchorCtr="0">
          <a:noAutofit/>
        </a:bodyPr>
        <a:lstStyle/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1200" kern="1200" dirty="0"/>
            <a:t>MU –KB/HA</a:t>
          </a:r>
        </a:p>
      </dsp:txBody>
      <dsp:txXfrm>
        <a:off x="0" y="2395429"/>
        <a:ext cx="3827669" cy="2649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37D20-D11E-4CB6-95CF-89B51E7A7BFF}">
      <dsp:nvSpPr>
        <dsp:cNvPr id="0" name=""/>
        <dsp:cNvSpPr/>
      </dsp:nvSpPr>
      <dsp:spPr>
        <a:xfrm>
          <a:off x="0" y="14147"/>
          <a:ext cx="1616765" cy="2158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Section</a:t>
          </a:r>
        </a:p>
      </dsp:txBody>
      <dsp:txXfrm>
        <a:off x="10538" y="24685"/>
        <a:ext cx="1595689" cy="194789"/>
      </dsp:txXfrm>
    </dsp:sp>
    <dsp:sp modelId="{8B17E59A-FA0E-401D-AC1E-69E7CA9A0ACB}">
      <dsp:nvSpPr>
        <dsp:cNvPr id="0" name=""/>
        <dsp:cNvSpPr/>
      </dsp:nvSpPr>
      <dsp:spPr>
        <a:xfrm>
          <a:off x="0" y="230012"/>
          <a:ext cx="1616765" cy="149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332" tIns="11430" rIns="64008" bIns="11430" numCol="1" spcCol="1270" anchor="t" anchorCtr="0">
          <a:noAutofit/>
        </a:bodyPr>
        <a:lstStyle/>
        <a:p>
          <a:pPr marL="57150" lvl="1" indent="-57150" algn="ctr" defTabSz="311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AU" sz="700" kern="1200" dirty="0"/>
            <a:t>Lead –Contributors</a:t>
          </a:r>
        </a:p>
      </dsp:txBody>
      <dsp:txXfrm>
        <a:off x="0" y="230012"/>
        <a:ext cx="1616765" cy="149040"/>
      </dsp:txXfrm>
    </dsp:sp>
    <dsp:sp modelId="{CAF52BBA-52D1-4360-8AA2-0604F9ECE1D0}">
      <dsp:nvSpPr>
        <dsp:cNvPr id="0" name=""/>
        <dsp:cNvSpPr/>
      </dsp:nvSpPr>
      <dsp:spPr>
        <a:xfrm>
          <a:off x="0" y="379052"/>
          <a:ext cx="1616765" cy="2158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MU –Muhammad Umair</a:t>
          </a:r>
        </a:p>
      </dsp:txBody>
      <dsp:txXfrm>
        <a:off x="10538" y="389590"/>
        <a:ext cx="1595689" cy="194789"/>
      </dsp:txXfrm>
    </dsp:sp>
    <dsp:sp modelId="{F28C681F-9BEB-4437-84FE-0212DCF8EDD6}">
      <dsp:nvSpPr>
        <dsp:cNvPr id="0" name=""/>
        <dsp:cNvSpPr/>
      </dsp:nvSpPr>
      <dsp:spPr>
        <a:xfrm>
          <a:off x="0" y="620837"/>
          <a:ext cx="1616765" cy="2158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KB –Kriti Bhardwaj</a:t>
          </a:r>
        </a:p>
      </dsp:txBody>
      <dsp:txXfrm>
        <a:off x="10538" y="631375"/>
        <a:ext cx="1595689" cy="194789"/>
      </dsp:txXfrm>
    </dsp:sp>
    <dsp:sp modelId="{8325759A-D02E-41DE-B81F-EDDC99F3C15A}">
      <dsp:nvSpPr>
        <dsp:cNvPr id="0" name=""/>
        <dsp:cNvSpPr/>
      </dsp:nvSpPr>
      <dsp:spPr>
        <a:xfrm>
          <a:off x="0" y="862622"/>
          <a:ext cx="1616765" cy="2158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 err="1"/>
            <a:t>Haris</a:t>
          </a:r>
          <a:r>
            <a:rPr lang="en-AU" sz="900" kern="1200" dirty="0"/>
            <a:t> Ahmed</a:t>
          </a:r>
        </a:p>
      </dsp:txBody>
      <dsp:txXfrm>
        <a:off x="10538" y="873160"/>
        <a:ext cx="1595689" cy="194789"/>
      </dsp:txXfrm>
    </dsp:sp>
    <dsp:sp modelId="{34227946-5DCF-41A9-AA05-9284B7BEA706}">
      <dsp:nvSpPr>
        <dsp:cNvPr id="0" name=""/>
        <dsp:cNvSpPr/>
      </dsp:nvSpPr>
      <dsp:spPr>
        <a:xfrm>
          <a:off x="0" y="1104407"/>
          <a:ext cx="1616765" cy="2158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SG –Sergey </a:t>
          </a:r>
          <a:r>
            <a:rPr lang="en-AU" sz="900" kern="1200" dirty="0" err="1"/>
            <a:t>Germogentov</a:t>
          </a:r>
          <a:endParaRPr lang="en-AU" sz="900" kern="1200" dirty="0"/>
        </a:p>
      </dsp:txBody>
      <dsp:txXfrm>
        <a:off x="10538" y="1114945"/>
        <a:ext cx="1595689" cy="1947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CEDF0-C5B5-4C99-89FC-4DC60A1D4F69}" type="datetimeFigureOut">
              <a:rPr lang="en-AU" smtClean="0"/>
              <a:t>9/05/2018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833E1E-1E53-447E-AC36-4571D7F7401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0317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CB7C2C3-64B6-4B3F-8127-17B806E0044F}" type="datetime1">
              <a:rPr lang="en-AU" smtClean="0"/>
              <a:t>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8038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587B2-69A0-469D-A330-498677898945}" type="datetime1">
              <a:rPr lang="en-AU" smtClean="0"/>
              <a:t>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579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BD2B-6C35-4661-9824-053C47EA6D52}" type="datetime1">
              <a:rPr lang="en-AU" smtClean="0"/>
              <a:t>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6652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73B18-5144-40C5-B36C-F47499781E10}" type="datetime1">
              <a:rPr lang="en-AU" smtClean="0"/>
              <a:t>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25551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00D5B-37BE-4F9F-B730-8B41C650E296}" type="datetime1">
              <a:rPr lang="en-AU" smtClean="0"/>
              <a:t>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81473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6A79B-DF1D-481D-A0E1-D1956CCA89A3}" type="datetime1">
              <a:rPr lang="en-AU" smtClean="0"/>
              <a:t>9/05/2018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46436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93B03-AD94-4020-B618-A9AE5A89E5F1}" type="datetime1">
              <a:rPr lang="en-AU" smtClean="0"/>
              <a:t>9/05/2018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20491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246919F-F921-4305-950F-545F7C5EA55B}" type="datetime1">
              <a:rPr lang="en-AU" smtClean="0"/>
              <a:t>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88805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D8693EA-8DFB-40E7-802A-0AA8BCADA324}" type="datetime1">
              <a:rPr lang="en-AU" smtClean="0"/>
              <a:t>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3053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DBACB-E722-4B53-960C-F4000254CBBA}" type="datetime1">
              <a:rPr lang="en-AU" smtClean="0"/>
              <a:t>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856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4E16C-65B4-445C-AA67-2B4002C6D2EE}" type="datetime1">
              <a:rPr lang="en-AU" smtClean="0"/>
              <a:t>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45083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8555F-F9E8-499A-B4CA-D43D7E935AEF}" type="datetime1">
              <a:rPr lang="en-AU" smtClean="0"/>
              <a:t>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3008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E9C5B-94C7-4785-9F17-3991CA648DCB}" type="datetime1">
              <a:rPr lang="en-AU" smtClean="0"/>
              <a:t>9/05/2018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6449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1AAC-8952-4DB9-8D83-2762AD334932}" type="datetime1">
              <a:rPr lang="en-AU" smtClean="0"/>
              <a:t>9/05/2018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1691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BE5EB-21BE-4A32-88C5-55E31D5E54E6}" type="datetime1">
              <a:rPr lang="en-AU" smtClean="0"/>
              <a:t>9/05/2018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0202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7066D-69A3-47D8-B352-B3FEE1C2B5F8}" type="datetime1">
              <a:rPr lang="en-AU" smtClean="0"/>
              <a:t>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6825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03822-C9CA-464D-8B72-D43D95A8693D}" type="datetime1">
              <a:rPr lang="en-AU" smtClean="0"/>
              <a:t>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6346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AA1EFEA-EAF9-4F5B-AA03-865CDDB4D5DE}" type="datetime1">
              <a:rPr lang="en-AU" smtClean="0"/>
              <a:t>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AU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FC6C1E2-1F65-48F6-9AD0-F157E21969B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974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720E54-5ACF-42F4-9925-E51126E22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066" y="598026"/>
            <a:ext cx="1513063" cy="15322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B4C25-58BE-4D13-B8AF-40B7EAF549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96" y="3747057"/>
            <a:ext cx="4658772" cy="292296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4FEB656-130B-441B-895D-2CC0E6D75D05}"/>
              </a:ext>
            </a:extLst>
          </p:cNvPr>
          <p:cNvSpPr/>
          <p:nvPr/>
        </p:nvSpPr>
        <p:spPr>
          <a:xfrm>
            <a:off x="4897720" y="2545979"/>
            <a:ext cx="2473754" cy="80021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Assignment 2</a:t>
            </a:r>
          </a:p>
          <a:p>
            <a:pPr algn="ctr"/>
            <a:r>
              <a:rPr 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COMP90024</a:t>
            </a:r>
            <a:endParaRPr lang="en-US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A448F0-5A3E-4C4D-987E-B6CCC5A84A0D}"/>
              </a:ext>
            </a:extLst>
          </p:cNvPr>
          <p:cNvSpPr txBox="1"/>
          <p:nvPr/>
        </p:nvSpPr>
        <p:spPr>
          <a:xfrm>
            <a:off x="0" y="5688449"/>
            <a:ext cx="42804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i="1" dirty="0"/>
              <a:t>Team 48</a:t>
            </a:r>
          </a:p>
          <a:p>
            <a:r>
              <a:rPr lang="en-AU" sz="1400" dirty="0"/>
              <a:t>Muhammad Umair, 863579</a:t>
            </a:r>
          </a:p>
          <a:p>
            <a:r>
              <a:rPr lang="en-AU" sz="1400" dirty="0"/>
              <a:t>Kriti Bhardwaj, 880873</a:t>
            </a:r>
          </a:p>
          <a:p>
            <a:r>
              <a:rPr lang="en-AU" sz="1400" dirty="0" err="1"/>
              <a:t>Haaris</a:t>
            </a:r>
            <a:r>
              <a:rPr lang="en-AU" sz="1400" dirty="0"/>
              <a:t> Nazir Ahmed, 869969</a:t>
            </a:r>
          </a:p>
          <a:p>
            <a:r>
              <a:rPr lang="en-AU" sz="1400" dirty="0"/>
              <a:t>Sergey </a:t>
            </a:r>
            <a:r>
              <a:rPr lang="en-AU" sz="1400" dirty="0" err="1"/>
              <a:t>Germogentov</a:t>
            </a:r>
            <a:r>
              <a:rPr lang="en-AU" sz="1400" dirty="0"/>
              <a:t>, 893900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E67C5F-C491-47ED-8083-041FFB62F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2079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9D05F93-62D7-48E7-9099-3003D8DA5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9353" y="907406"/>
            <a:ext cx="8761413" cy="706964"/>
          </a:xfrm>
        </p:spPr>
        <p:txBody>
          <a:bodyPr/>
          <a:lstStyle/>
          <a:p>
            <a:pPr algn="ctr"/>
            <a:r>
              <a:rPr lang="en-AU" dirty="0"/>
              <a:t>Roles and Responsibilities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8530A56-8E8C-484C-964B-31D23D96FA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6500959"/>
              </p:ext>
            </p:extLst>
          </p:nvPr>
        </p:nvGraphicFramePr>
        <p:xfrm>
          <a:off x="4182165" y="3118310"/>
          <a:ext cx="3827669" cy="2725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D158A44A-065A-4A36-9D4A-C30CB9E949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8629283"/>
              </p:ext>
            </p:extLst>
          </p:nvPr>
        </p:nvGraphicFramePr>
        <p:xfrm>
          <a:off x="92766" y="5424189"/>
          <a:ext cx="1616765" cy="13344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7FD095-BF51-469D-BDA2-F58F63DDE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45836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E20B59-079E-4E28-9088-24F1F1586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428" y="428"/>
            <a:ext cx="7457143" cy="685714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742B5-3BDA-42A8-BF91-F35F32BEA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6074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F55F346-D618-45A0-A2CF-96E2F1163EC3}"/>
              </a:ext>
            </a:extLst>
          </p:cNvPr>
          <p:cNvSpPr/>
          <p:nvPr/>
        </p:nvSpPr>
        <p:spPr>
          <a:xfrm>
            <a:off x="4739699" y="3066483"/>
            <a:ext cx="27126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Demo -TwitAur</a:t>
            </a:r>
            <a:endParaRPr lang="en-US" sz="28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E1DFD7-0EB8-4C43-8CDD-31F344AAE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6C1E2-1F65-48F6-9AD0-F157E21969B2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04109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</TotalTime>
  <Words>74</Words>
  <Application>Microsoft Office PowerPoint</Application>
  <PresentationFormat>Widescreen</PresentationFormat>
  <Paragraphs>27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Wingdings 3</vt:lpstr>
      <vt:lpstr>Ion Boardroom</vt:lpstr>
      <vt:lpstr>PowerPoint Presentation</vt:lpstr>
      <vt:lpstr>Roles and Responsibilities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Roles and Responsibilities</dc:title>
  <dc:creator>Muhammad Umair</dc:creator>
  <cp:lastModifiedBy>Muhammad Umair</cp:lastModifiedBy>
  <cp:revision>4</cp:revision>
  <dcterms:created xsi:type="dcterms:W3CDTF">2018-05-09T11:45:38Z</dcterms:created>
  <dcterms:modified xsi:type="dcterms:W3CDTF">2018-05-09T11:59:56Z</dcterms:modified>
</cp:coreProperties>
</file>

<file path=docProps/thumbnail.jpeg>
</file>